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04D79-71B9-4E41-88A7-D71709EC4219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E6DBC-A15B-4AED-AF9A-E9F80935B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81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89BEC-7BEE-76F6-1A44-D7E9965A0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E30D5-8767-952B-25CD-C68ECCA2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A8FC-8C15-581F-8CB8-4AE62630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9E012-E36D-1F26-802F-E4672A28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A8B1A-3823-1B7E-0E98-06BCA7F0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3CC0-B34C-DB73-BAB1-88D9003C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CDECA-AE17-7007-97A6-13E134B95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1B595-8F45-B899-1A47-4B15BA8C6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FA4EF-51BD-AA1F-B3DA-1C3A7121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55A2-A973-6433-22DE-244039E1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6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BD61E2-DDE5-8D60-643D-F4B82EA0A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EE8EA-2133-7CD3-8818-B85A5EDD0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32ACA-E9C6-3E0A-D2F4-056914B4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A8652-9A8A-E7E8-ABFD-8E2BA630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3E70A-8BD3-6271-9514-F08609E7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7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E3D0-E33B-2522-A4FA-0F5111C9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54FF-97FF-42E4-E6C6-A5883DA1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2F2D7-55F8-BB76-A56C-6076F4E5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8D02D-967B-7CEF-3292-C53643AC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F5204-6055-5CD0-3D5C-623495B1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0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A24B-3FFC-AA69-52E2-09A54E9B8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EE6F3-EBD5-C0E4-AB98-25AB08F6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F479A-FCE6-3AA2-2BF0-779E92EF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41E26-A15F-D38C-561F-282C86DA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82D82-B330-D65A-C657-EB5EA6A9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3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29E0-78AA-66C8-CA7C-1103CE86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31E12-41B8-D1F0-5D7A-07F5F3CB8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F7C07-7AAF-0051-EF76-4A4C234BB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C51DE-228A-3955-5F9E-A52FFC5B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4B47A-D655-13E0-9A57-C5D5F3F2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CE665-5B8B-B4EA-8F9A-BAE57470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4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0988-A1C5-B4D5-21BD-0DE86E78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B32F9-06B8-3235-1359-4A2FB4BC5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629A0-7A34-0992-3074-5FF2969A6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27B14-F481-EEAD-E6D9-BC590F1F2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B358E-82CD-B7FF-B3FD-987382424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0CE5F-00FC-5888-52DD-B3CCBB87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12804-3D84-DCDA-EC66-3D85BF90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9D08F-AE8C-04E8-0180-5E8991A6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7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B84A-1911-3842-9D3C-34D29334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C5E0B-3CA3-1457-071C-AEC8956D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A48CB-BA1F-80A8-B022-52C66131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9F9C9-004B-522C-C134-7BCDDA7B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62880-D68C-9E09-F34F-1E2C6FAB0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6D780-A7B1-4D2E-1995-4AA9EFE7B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E063F-8B18-E729-182A-73C24EF1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3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A4A5-4144-62DB-3E48-242ADB9A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1198E-2295-8DBB-A3A1-BC5E46CE2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0612C-B7C1-FE94-B9AF-4E8F005ED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61914-A407-3489-3CE5-3C6DC510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E0787-3D41-2B1E-93E8-A3003775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AF22D-A0A9-ECF5-AFB8-38D9F45D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47DE-1509-0583-E52A-FF8C4957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8E23B-CBC6-C629-6CAF-4BCF4113B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9529B-3578-E31A-C1F8-C2E592051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3286-78E2-96A9-E819-A8826D41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D202C-2DB5-9208-B603-2C43D950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22378-0DEA-838A-B7F5-E9AF4605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8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3D979-F055-E5BE-7B6D-BF8F29CF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D9CE2-2E58-6CED-7398-357D678C8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196BC-934C-3C79-CDBC-FCF41BA8C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08484-717F-45DD-BB47-EF9000208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4B6FF-A15A-903C-BAFA-FC2DF43A0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812B-FCE8-215A-DF02-0C26B266A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3B65D-9DBE-4769-8A6B-0CEBF58AE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3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D5C08-19D6-0256-10ED-ABC14A71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872" y="20752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Cond Black" panose="02040A06050405020203" pitchFamily="18" charset="0"/>
              </a:rPr>
              <a:t>VALUE ADDED COURSE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FBE2AD-308B-1A14-357F-944074158B0D}"/>
              </a:ext>
            </a:extLst>
          </p:cNvPr>
          <p:cNvSpPr/>
          <p:nvPr/>
        </p:nvSpPr>
        <p:spPr>
          <a:xfrm>
            <a:off x="0" y="-51911"/>
            <a:ext cx="12192000" cy="48800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D30E32-5765-FB4E-21EE-A63126876B8E}"/>
              </a:ext>
            </a:extLst>
          </p:cNvPr>
          <p:cNvSpPr/>
          <p:nvPr/>
        </p:nvSpPr>
        <p:spPr>
          <a:xfrm>
            <a:off x="0" y="6203852"/>
            <a:ext cx="12192000" cy="654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49D15-65BF-E395-F48E-E5D70628AEEA}"/>
              </a:ext>
            </a:extLst>
          </p:cNvPr>
          <p:cNvSpPr txBox="1"/>
          <p:nvPr/>
        </p:nvSpPr>
        <p:spPr>
          <a:xfrm flipH="1">
            <a:off x="2651173" y="1286861"/>
            <a:ext cx="688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>
                <a:solidFill>
                  <a:srgbClr val="7030A0"/>
                </a:solidFill>
                <a:latin typeface="Verdana Pro Light" panose="020B0304030504040204" pitchFamily="34" charset="0"/>
              </a:rPr>
              <a:t>PROJECT PPT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C5530-919F-85A0-21F5-E378DD95CC6E}"/>
              </a:ext>
            </a:extLst>
          </p:cNvPr>
          <p:cNvSpPr txBox="1"/>
          <p:nvPr/>
        </p:nvSpPr>
        <p:spPr>
          <a:xfrm>
            <a:off x="0" y="2319585"/>
            <a:ext cx="7757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Bahnschrift Condensed" panose="020B0502040204020203" pitchFamily="34" charset="0"/>
              </a:rPr>
              <a:t>COURSE:</a:t>
            </a:r>
          </a:p>
          <a:p>
            <a:r>
              <a:rPr lang="en-US" sz="28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FULL STACK WEB DEVELOPMENT.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09924-6868-66AC-4D49-AA564640969A}"/>
              </a:ext>
            </a:extLst>
          </p:cNvPr>
          <p:cNvSpPr txBox="1"/>
          <p:nvPr/>
        </p:nvSpPr>
        <p:spPr>
          <a:xfrm>
            <a:off x="0" y="3366258"/>
            <a:ext cx="5106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Bahnschrift Condensed" panose="020B0502040204020203" pitchFamily="34" charset="0"/>
              </a:rPr>
              <a:t>TOPIC:</a:t>
            </a:r>
          </a:p>
          <a:p>
            <a:r>
              <a:rPr lang="en-US" sz="28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TRAVEL WEBSITE USING HTML,CSS,JS &amp; BOOTSTRAP.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BC76B-D0C4-2894-7EF5-3B62C328E449}"/>
              </a:ext>
            </a:extLst>
          </p:cNvPr>
          <p:cNvSpPr txBox="1"/>
          <p:nvPr/>
        </p:nvSpPr>
        <p:spPr>
          <a:xfrm>
            <a:off x="1645921" y="5792262"/>
            <a:ext cx="11650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Segoe Script" panose="030B0504020000000003" pitchFamily="66" charset="0"/>
              </a:rPr>
              <a:t>Team Members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1.D.Akash.  2.M.DeepakShiva.  3.P.Arunkumar.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4FE939-6F0C-7813-5870-3C7ED9B24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12" y="2421036"/>
            <a:ext cx="5687743" cy="28833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70620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AAC423-7AE0-A6BD-B25B-84872FE9D623}"/>
              </a:ext>
            </a:extLst>
          </p:cNvPr>
          <p:cNvSpPr/>
          <p:nvPr/>
        </p:nvSpPr>
        <p:spPr>
          <a:xfrm>
            <a:off x="0" y="0"/>
            <a:ext cx="12192000" cy="4079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98962-4DA9-9E6D-1823-3FE95E9B69F0}"/>
              </a:ext>
            </a:extLst>
          </p:cNvPr>
          <p:cNvSpPr/>
          <p:nvPr/>
        </p:nvSpPr>
        <p:spPr>
          <a:xfrm>
            <a:off x="0" y="6203852"/>
            <a:ext cx="12192000" cy="6541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61F6B-E4FB-DB2D-AF3A-8729ADE9F5B1}"/>
              </a:ext>
            </a:extLst>
          </p:cNvPr>
          <p:cNvSpPr txBox="1"/>
          <p:nvPr/>
        </p:nvSpPr>
        <p:spPr>
          <a:xfrm>
            <a:off x="365762" y="829994"/>
            <a:ext cx="315116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Code For Contact Form: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D4DBC-23C6-5F91-26E0-241D9D489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6" y="1491175"/>
            <a:ext cx="9791114" cy="453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5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F96D8-FC99-3535-DBAF-5D6ACA51C337}"/>
              </a:ext>
            </a:extLst>
          </p:cNvPr>
          <p:cNvSpPr/>
          <p:nvPr/>
        </p:nvSpPr>
        <p:spPr>
          <a:xfrm>
            <a:off x="0" y="0"/>
            <a:ext cx="12192000" cy="3798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51671C-CD62-329E-79BE-687F6BBA697E}"/>
              </a:ext>
            </a:extLst>
          </p:cNvPr>
          <p:cNvSpPr/>
          <p:nvPr/>
        </p:nvSpPr>
        <p:spPr>
          <a:xfrm>
            <a:off x="0" y="6231988"/>
            <a:ext cx="12192000" cy="62601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940E4-48F5-9DFB-F1C9-832BF5FF9EBA}"/>
              </a:ext>
            </a:extLst>
          </p:cNvPr>
          <p:cNvSpPr txBox="1"/>
          <p:nvPr/>
        </p:nvSpPr>
        <p:spPr>
          <a:xfrm flipH="1">
            <a:off x="355208" y="661181"/>
            <a:ext cx="214884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6.Hyperlinks.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8076-7E98-C27F-191E-581F787B9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7"/>
          <a:stretch/>
        </p:blipFill>
        <p:spPr>
          <a:xfrm>
            <a:off x="827647" y="1589628"/>
            <a:ext cx="10253308" cy="3837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5681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9EF16C-8844-B908-EBA9-AA586EEA9A13}"/>
              </a:ext>
            </a:extLst>
          </p:cNvPr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AF22A-CEBD-B559-47CF-B7D6D418411A}"/>
              </a:ext>
            </a:extLst>
          </p:cNvPr>
          <p:cNvSpPr/>
          <p:nvPr/>
        </p:nvSpPr>
        <p:spPr>
          <a:xfrm>
            <a:off x="0" y="6161649"/>
            <a:ext cx="12192000" cy="69635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DC1D3-F375-580A-807D-542EFBD1D294}"/>
              </a:ext>
            </a:extLst>
          </p:cNvPr>
          <p:cNvSpPr txBox="1"/>
          <p:nvPr/>
        </p:nvSpPr>
        <p:spPr>
          <a:xfrm flipH="1">
            <a:off x="509953" y="773723"/>
            <a:ext cx="2936632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Code For Hyper Links: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BDE40-C6AA-F609-5DB3-7D944AF59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2" y="1721561"/>
            <a:ext cx="10325686" cy="34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5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0E379-95CB-00EE-4D59-B2D73CDF0BC9}"/>
              </a:ext>
            </a:extLst>
          </p:cNvPr>
          <p:cNvSpPr/>
          <p:nvPr/>
        </p:nvSpPr>
        <p:spPr>
          <a:xfrm>
            <a:off x="0" y="0"/>
            <a:ext cx="12192000" cy="3516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9EE0B2-47D1-9926-FD8D-4521506174C2}"/>
              </a:ext>
            </a:extLst>
          </p:cNvPr>
          <p:cNvSpPr/>
          <p:nvPr/>
        </p:nvSpPr>
        <p:spPr>
          <a:xfrm>
            <a:off x="0" y="6366500"/>
            <a:ext cx="12192000" cy="519186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1B9CA-1017-B8F5-372A-7BA518263DAD}"/>
              </a:ext>
            </a:extLst>
          </p:cNvPr>
          <p:cNvSpPr txBox="1"/>
          <p:nvPr/>
        </p:nvSpPr>
        <p:spPr>
          <a:xfrm>
            <a:off x="351693" y="647964"/>
            <a:ext cx="319336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7.Responsive Webpage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4E4D2-8DAF-9638-545C-74EAC4C6AB1B}"/>
              </a:ext>
            </a:extLst>
          </p:cNvPr>
          <p:cNvSpPr txBox="1"/>
          <p:nvPr/>
        </p:nvSpPr>
        <p:spPr>
          <a:xfrm>
            <a:off x="618978" y="1181686"/>
            <a:ext cx="938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itka Banner" pitchFamily="2" charset="0"/>
              </a:rPr>
              <a:t>Webpages can be made Responsive using Media Queries , So that the webpage can be used in all types of End Devices such as Mobile , Tablet and Laptops.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1FF85-AFB2-B7D4-D09E-940640EAE1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"/>
          <a:stretch/>
        </p:blipFill>
        <p:spPr>
          <a:xfrm>
            <a:off x="998806" y="2093048"/>
            <a:ext cx="3337944" cy="3690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C01408-BEA7-3509-F85D-0555DFE0E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1" t="-6355" r="2191" b="6355"/>
          <a:stretch/>
        </p:blipFill>
        <p:spPr>
          <a:xfrm>
            <a:off x="5419187" y="1986222"/>
            <a:ext cx="6016480" cy="3690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3713A8-C4E3-A649-86C2-1D593EF70161}"/>
              </a:ext>
            </a:extLst>
          </p:cNvPr>
          <p:cNvSpPr txBox="1"/>
          <p:nvPr/>
        </p:nvSpPr>
        <p:spPr>
          <a:xfrm flipH="1">
            <a:off x="1522237" y="5916955"/>
            <a:ext cx="229108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. Mobile 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4E572-15C3-BB03-32D0-BB01843BE1C0}"/>
              </a:ext>
            </a:extLst>
          </p:cNvPr>
          <p:cNvSpPr txBox="1"/>
          <p:nvPr/>
        </p:nvSpPr>
        <p:spPr>
          <a:xfrm flipH="1">
            <a:off x="7281887" y="5836741"/>
            <a:ext cx="229108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 . Laptop Resolution</a:t>
            </a:r>
          </a:p>
        </p:txBody>
      </p:sp>
    </p:spTree>
    <p:extLst>
      <p:ext uri="{BB962C8B-B14F-4D97-AF65-F5344CB8AC3E}">
        <p14:creationId xmlns:p14="http://schemas.microsoft.com/office/powerpoint/2010/main" val="186826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F2A26F-2F00-8BDB-2302-433F90ACBEC8}"/>
              </a:ext>
            </a:extLst>
          </p:cNvPr>
          <p:cNvSpPr/>
          <p:nvPr/>
        </p:nvSpPr>
        <p:spPr>
          <a:xfrm>
            <a:off x="0" y="0"/>
            <a:ext cx="12192000" cy="3628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25DE23-185F-60DC-9F79-DA7A0C9B971B}"/>
              </a:ext>
            </a:extLst>
          </p:cNvPr>
          <p:cNvSpPr/>
          <p:nvPr/>
        </p:nvSpPr>
        <p:spPr>
          <a:xfrm>
            <a:off x="0" y="6212114"/>
            <a:ext cx="12192000" cy="64588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27E7E-3AF3-BBA5-66A9-EF4D3F8C647C}"/>
              </a:ext>
            </a:extLst>
          </p:cNvPr>
          <p:cNvSpPr txBox="1"/>
          <p:nvPr/>
        </p:nvSpPr>
        <p:spPr>
          <a:xfrm>
            <a:off x="435429" y="667657"/>
            <a:ext cx="3967759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Code For Responsive Website: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1603E-2383-E75A-A69C-E03EE3961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9" y="1379038"/>
            <a:ext cx="6183086" cy="40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4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64ACD-3E24-8023-6DE9-591B4451C2C3}"/>
              </a:ext>
            </a:extLst>
          </p:cNvPr>
          <p:cNvSpPr/>
          <p:nvPr/>
        </p:nvSpPr>
        <p:spPr>
          <a:xfrm>
            <a:off x="0" y="0"/>
            <a:ext cx="12192000" cy="3628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639FF8-00FE-6920-19E2-F604E27503AC}"/>
              </a:ext>
            </a:extLst>
          </p:cNvPr>
          <p:cNvSpPr/>
          <p:nvPr/>
        </p:nvSpPr>
        <p:spPr>
          <a:xfrm>
            <a:off x="0" y="6154056"/>
            <a:ext cx="12192000" cy="70394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6BEAC-3EF8-F7D6-2257-A82302BB6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02" y="1364566"/>
            <a:ext cx="6675121" cy="33621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55396D-6C31-34F7-70DB-1D36AA941B53}"/>
              </a:ext>
            </a:extLst>
          </p:cNvPr>
          <p:cNvSpPr/>
          <p:nvPr/>
        </p:nvSpPr>
        <p:spPr>
          <a:xfrm>
            <a:off x="1699420" y="4805125"/>
            <a:ext cx="7932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For Your Kind Co-operation</a:t>
            </a:r>
          </a:p>
        </p:txBody>
      </p:sp>
    </p:spTree>
    <p:extLst>
      <p:ext uri="{BB962C8B-B14F-4D97-AF65-F5344CB8AC3E}">
        <p14:creationId xmlns:p14="http://schemas.microsoft.com/office/powerpoint/2010/main" val="37985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4DE4C3-ED11-8072-78E8-C83CBD228EE3}"/>
              </a:ext>
            </a:extLst>
          </p:cNvPr>
          <p:cNvSpPr/>
          <p:nvPr/>
        </p:nvSpPr>
        <p:spPr>
          <a:xfrm>
            <a:off x="0" y="0"/>
            <a:ext cx="12192000" cy="4220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03789-D624-8F4A-6493-41B46503F9D1}"/>
              </a:ext>
            </a:extLst>
          </p:cNvPr>
          <p:cNvSpPr/>
          <p:nvPr/>
        </p:nvSpPr>
        <p:spPr>
          <a:xfrm>
            <a:off x="0" y="6217920"/>
            <a:ext cx="12192000" cy="6400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F94D1-2D6B-A3F0-851E-EB6F6302D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48" y="1438477"/>
            <a:ext cx="8356209" cy="46739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51417-D4C0-4822-4621-A61355B0BB32}"/>
              </a:ext>
            </a:extLst>
          </p:cNvPr>
          <p:cNvSpPr txBox="1"/>
          <p:nvPr/>
        </p:nvSpPr>
        <p:spPr>
          <a:xfrm>
            <a:off x="4375053" y="671228"/>
            <a:ext cx="341845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Rockwell Nova Cond Light" panose="02060306020205020403" pitchFamily="18" charset="0"/>
              </a:rPr>
              <a:t>         Project Preview</a:t>
            </a:r>
          </a:p>
        </p:txBody>
      </p:sp>
    </p:spTree>
    <p:extLst>
      <p:ext uri="{BB962C8B-B14F-4D97-AF65-F5344CB8AC3E}">
        <p14:creationId xmlns:p14="http://schemas.microsoft.com/office/powerpoint/2010/main" val="403615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96324C-9318-9847-7357-0FC9152AA934}"/>
              </a:ext>
            </a:extLst>
          </p:cNvPr>
          <p:cNvSpPr/>
          <p:nvPr/>
        </p:nvSpPr>
        <p:spPr>
          <a:xfrm>
            <a:off x="0" y="0"/>
            <a:ext cx="12192000" cy="393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7B972B-5532-DDB0-5512-C5E3359543AA}"/>
              </a:ext>
            </a:extLst>
          </p:cNvPr>
          <p:cNvSpPr/>
          <p:nvPr/>
        </p:nvSpPr>
        <p:spPr>
          <a:xfrm>
            <a:off x="0" y="6239021"/>
            <a:ext cx="12192000" cy="64711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55633-370E-24B4-30D0-D93AF458AC21}"/>
              </a:ext>
            </a:extLst>
          </p:cNvPr>
          <p:cNvSpPr txBox="1"/>
          <p:nvPr/>
        </p:nvSpPr>
        <p:spPr>
          <a:xfrm>
            <a:off x="393672" y="721594"/>
            <a:ext cx="241284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1.HomePage</a:t>
            </a:r>
            <a:r>
              <a:rPr lang="en-US" b="1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539FC-FB9F-630E-B98A-4DF568899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2" y="1704117"/>
            <a:ext cx="6319402" cy="3927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48FB91-41FC-4D98-EC25-19E64733C4A8}"/>
              </a:ext>
            </a:extLst>
          </p:cNvPr>
          <p:cNvSpPr txBox="1"/>
          <p:nvPr/>
        </p:nvSpPr>
        <p:spPr>
          <a:xfrm>
            <a:off x="7470392" y="2120949"/>
            <a:ext cx="45860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Georgia Pro Semibold" panose="02040702050405020303" pitchFamily="18" charset="0"/>
              </a:rPr>
              <a:t>Home page consist of:</a:t>
            </a:r>
          </a:p>
          <a:p>
            <a:endParaRPr lang="en-US" sz="2000" u="sng" dirty="0">
              <a:solidFill>
                <a:srgbClr val="002060"/>
              </a:solidFill>
              <a:latin typeface="Georgia Pro Semibold" panose="02040702050405020303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@Main image,</a:t>
            </a:r>
          </a:p>
          <a:p>
            <a:r>
              <a:rPr lang="en-US" sz="2000" dirty="0">
                <a:solidFill>
                  <a:srgbClr val="002060"/>
                </a:solidFill>
              </a:rPr>
              <a:t>@Logo,</a:t>
            </a:r>
          </a:p>
          <a:p>
            <a:r>
              <a:rPr lang="en-US" sz="2000" dirty="0">
                <a:solidFill>
                  <a:srgbClr val="002060"/>
                </a:solidFill>
              </a:rPr>
              <a:t>@Navbar,</a:t>
            </a:r>
          </a:p>
          <a:p>
            <a:r>
              <a:rPr lang="en-US" sz="2000" dirty="0">
                <a:solidFill>
                  <a:srgbClr val="002060"/>
                </a:solidFill>
              </a:rPr>
              <a:t>@Travel Button,</a:t>
            </a:r>
          </a:p>
          <a:p>
            <a:r>
              <a:rPr lang="en-US" sz="2000" dirty="0">
                <a:solidFill>
                  <a:srgbClr val="002060"/>
                </a:solidFill>
              </a:rPr>
              <a:t>@Add to cart button,</a:t>
            </a:r>
          </a:p>
          <a:p>
            <a:r>
              <a:rPr lang="en-US" sz="2000" dirty="0">
                <a:solidFill>
                  <a:srgbClr val="002060"/>
                </a:solidFill>
              </a:rPr>
              <a:t>@Profile</a:t>
            </a:r>
          </a:p>
        </p:txBody>
      </p:sp>
    </p:spTree>
    <p:extLst>
      <p:ext uri="{BB962C8B-B14F-4D97-AF65-F5344CB8AC3E}">
        <p14:creationId xmlns:p14="http://schemas.microsoft.com/office/powerpoint/2010/main" val="2442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D82D95-E744-8B9A-38F4-34379E2240D3}"/>
              </a:ext>
            </a:extLst>
          </p:cNvPr>
          <p:cNvSpPr/>
          <p:nvPr/>
        </p:nvSpPr>
        <p:spPr>
          <a:xfrm>
            <a:off x="0" y="0"/>
            <a:ext cx="12192000" cy="4220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4FE2B-9EF4-1207-2631-9A9CFBCACFD9}"/>
              </a:ext>
            </a:extLst>
          </p:cNvPr>
          <p:cNvSpPr/>
          <p:nvPr/>
        </p:nvSpPr>
        <p:spPr>
          <a:xfrm>
            <a:off x="0" y="6260123"/>
            <a:ext cx="12192000" cy="5978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CCAC5-282E-F46F-7759-6613BCC81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33" y="1674828"/>
            <a:ext cx="10002129" cy="836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6A85A3-D329-2680-C216-6DDBEFEEF932}"/>
              </a:ext>
            </a:extLst>
          </p:cNvPr>
          <p:cNvSpPr txBox="1"/>
          <p:nvPr/>
        </p:nvSpPr>
        <p:spPr>
          <a:xfrm>
            <a:off x="314179" y="766007"/>
            <a:ext cx="2752578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2.Navigation Bar.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E2CD0-2D4B-B633-EAB0-D9845F3C6880}"/>
              </a:ext>
            </a:extLst>
          </p:cNvPr>
          <p:cNvSpPr txBox="1"/>
          <p:nvPr/>
        </p:nvSpPr>
        <p:spPr>
          <a:xfrm>
            <a:off x="626012" y="2860177"/>
            <a:ext cx="104804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Code: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CE18D0-8660-5058-56A2-CCBDD6000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25" y="2897268"/>
            <a:ext cx="7554350" cy="32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5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ECD344-5E6B-87DC-DDCB-BC5B58E48650}"/>
              </a:ext>
            </a:extLst>
          </p:cNvPr>
          <p:cNvSpPr/>
          <p:nvPr/>
        </p:nvSpPr>
        <p:spPr>
          <a:xfrm>
            <a:off x="0" y="0"/>
            <a:ext cx="12192000" cy="3516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B34E30-79D4-2D03-F300-0F49109CFF2A}"/>
              </a:ext>
            </a:extLst>
          </p:cNvPr>
          <p:cNvSpPr/>
          <p:nvPr/>
        </p:nvSpPr>
        <p:spPr>
          <a:xfrm>
            <a:off x="0" y="6246055"/>
            <a:ext cx="12192000" cy="61194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656C8-06A5-689A-8571-E31A13184360}"/>
              </a:ext>
            </a:extLst>
          </p:cNvPr>
          <p:cNvSpPr txBox="1"/>
          <p:nvPr/>
        </p:nvSpPr>
        <p:spPr>
          <a:xfrm>
            <a:off x="351692" y="717453"/>
            <a:ext cx="1941341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3.About Us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70143-4D11-240E-BC82-AA33A3138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4991" r="11381"/>
          <a:stretch/>
        </p:blipFill>
        <p:spPr>
          <a:xfrm>
            <a:off x="2834974" y="717453"/>
            <a:ext cx="7652825" cy="3559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DD7C7-8CCF-1599-D6F3-754E58228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73" y="4284560"/>
            <a:ext cx="7652826" cy="1863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DD5CC-5709-60BF-9251-AB11DEF3AC12}"/>
              </a:ext>
            </a:extLst>
          </p:cNvPr>
          <p:cNvSpPr txBox="1"/>
          <p:nvPr/>
        </p:nvSpPr>
        <p:spPr>
          <a:xfrm>
            <a:off x="351692" y="4754880"/>
            <a:ext cx="213829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HP Simplified Jpan Light" panose="020B0300000000000000" pitchFamily="34" charset="-128"/>
                <a:ea typeface="HP Simplified Jpan Light" panose="020B0300000000000000" pitchFamily="34" charset="-128"/>
              </a:rPr>
              <a:t>Code for Video:</a:t>
            </a:r>
          </a:p>
        </p:txBody>
      </p:sp>
      <p:pic>
        <p:nvPicPr>
          <p:cNvPr id="9" name="wonder.mp4">
            <a:hlinkClick r:id="" action="ppaction://media"/>
            <a:extLst>
              <a:ext uri="{FF2B5EF4-FFF2-40B4-BE49-F238E27FC236}">
                <a16:creationId xmlns:a16="http://schemas.microsoft.com/office/drawing/2014/main" id="{4935797D-C83A-06EB-9047-270FAC996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7291" y="1737361"/>
            <a:ext cx="3550419" cy="207498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53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CECBA5-A554-416E-4597-5A4E22B2FE83}"/>
              </a:ext>
            </a:extLst>
          </p:cNvPr>
          <p:cNvSpPr/>
          <p:nvPr/>
        </p:nvSpPr>
        <p:spPr>
          <a:xfrm>
            <a:off x="0" y="0"/>
            <a:ext cx="12192000" cy="4220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D876F2-A470-A8F9-EAB2-8F47F18103D2}"/>
              </a:ext>
            </a:extLst>
          </p:cNvPr>
          <p:cNvSpPr/>
          <p:nvPr/>
        </p:nvSpPr>
        <p:spPr>
          <a:xfrm>
            <a:off x="0" y="6260123"/>
            <a:ext cx="12192000" cy="5978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6B065-9623-B776-B89D-A17EDACC13AE}"/>
              </a:ext>
            </a:extLst>
          </p:cNvPr>
          <p:cNvSpPr txBox="1"/>
          <p:nvPr/>
        </p:nvSpPr>
        <p:spPr>
          <a:xfrm>
            <a:off x="154745" y="672534"/>
            <a:ext cx="1772529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4.Images.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19B1C-9AE7-99EA-1CAA-D94672C95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9" y="1463040"/>
            <a:ext cx="5022166" cy="3249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F9EEF-FA87-72DE-9727-597CD6349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85" y="1463039"/>
            <a:ext cx="4395358" cy="32496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A0EA5-8B1A-A641-EBE1-2B2E7A2C359A}"/>
              </a:ext>
            </a:extLst>
          </p:cNvPr>
          <p:cNvSpPr txBox="1"/>
          <p:nvPr/>
        </p:nvSpPr>
        <p:spPr>
          <a:xfrm>
            <a:off x="2131255" y="4853938"/>
            <a:ext cx="2757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 Nova Cond Light" panose="020B0306020202020204" pitchFamily="34" charset="0"/>
                <a:cs typeface="Cascadia Code Light" panose="020B0609020000020004" pitchFamily="49" charset="0"/>
              </a:rPr>
              <a:t>Before Hover 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ADF909-F9E7-CC36-FCDE-64E0B86368D1}"/>
              </a:ext>
            </a:extLst>
          </p:cNvPr>
          <p:cNvSpPr txBox="1"/>
          <p:nvPr/>
        </p:nvSpPr>
        <p:spPr>
          <a:xfrm>
            <a:off x="7983415" y="4853938"/>
            <a:ext cx="2757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 Nova Cond Light" panose="020B0306020202020204" pitchFamily="34" charset="0"/>
              </a:rPr>
              <a:t>After Hover Effect</a:t>
            </a:r>
          </a:p>
        </p:txBody>
      </p:sp>
    </p:spTree>
    <p:extLst>
      <p:ext uri="{BB962C8B-B14F-4D97-AF65-F5344CB8AC3E}">
        <p14:creationId xmlns:p14="http://schemas.microsoft.com/office/powerpoint/2010/main" val="55841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1FD128-BC63-FC13-81A2-619E02DA243E}"/>
              </a:ext>
            </a:extLst>
          </p:cNvPr>
          <p:cNvSpPr/>
          <p:nvPr/>
        </p:nvSpPr>
        <p:spPr>
          <a:xfrm>
            <a:off x="0" y="0"/>
            <a:ext cx="12192000" cy="3516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2FE0F4-56AF-4ED6-FD41-85FED2E73B89}"/>
              </a:ext>
            </a:extLst>
          </p:cNvPr>
          <p:cNvSpPr/>
          <p:nvPr/>
        </p:nvSpPr>
        <p:spPr>
          <a:xfrm>
            <a:off x="0" y="6105377"/>
            <a:ext cx="12192000" cy="7807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99AD8-2D0D-323F-57C4-D3955E70062D}"/>
              </a:ext>
            </a:extLst>
          </p:cNvPr>
          <p:cNvSpPr txBox="1"/>
          <p:nvPr/>
        </p:nvSpPr>
        <p:spPr>
          <a:xfrm flipH="1">
            <a:off x="242665" y="631688"/>
            <a:ext cx="2627143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Code for Image: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D5DA5-0B58-33CB-AD8F-54A9B697A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63" y="1434904"/>
            <a:ext cx="10156873" cy="40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83CA1B-1641-C83B-2FC4-99E9FE0E9597}"/>
              </a:ext>
            </a:extLst>
          </p:cNvPr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887921-87F6-83E4-960D-3651B360789B}"/>
              </a:ext>
            </a:extLst>
          </p:cNvPr>
          <p:cNvSpPr/>
          <p:nvPr/>
        </p:nvSpPr>
        <p:spPr>
          <a:xfrm>
            <a:off x="0" y="6246055"/>
            <a:ext cx="12192000" cy="61194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AF455-2B08-4A3A-00DA-AF21DF01C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" t="18341" r="5200" b="6987"/>
          <a:stretch/>
        </p:blipFill>
        <p:spPr>
          <a:xfrm>
            <a:off x="3072620" y="767483"/>
            <a:ext cx="8637563" cy="24499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4B8C5-390C-BB73-4D11-1E4FD7737F37}"/>
              </a:ext>
            </a:extLst>
          </p:cNvPr>
          <p:cNvSpPr txBox="1"/>
          <p:nvPr/>
        </p:nvSpPr>
        <p:spPr>
          <a:xfrm flipH="1">
            <a:off x="200464" y="759654"/>
            <a:ext cx="2717411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4.Customer Review: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BA5338-5F34-C63F-BFBC-B18CD9111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45" y="3434944"/>
            <a:ext cx="9931910" cy="26634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2E692-B976-E98C-A1DB-3A05AED0BD15}"/>
              </a:ext>
            </a:extLst>
          </p:cNvPr>
          <p:cNvSpPr txBox="1"/>
          <p:nvPr/>
        </p:nvSpPr>
        <p:spPr>
          <a:xfrm flipH="1">
            <a:off x="200464" y="2960980"/>
            <a:ext cx="1980028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Code For Review</a:t>
            </a:r>
          </a:p>
        </p:txBody>
      </p:sp>
    </p:spTree>
    <p:extLst>
      <p:ext uri="{BB962C8B-B14F-4D97-AF65-F5344CB8AC3E}">
        <p14:creationId xmlns:p14="http://schemas.microsoft.com/office/powerpoint/2010/main" val="335764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D8CFBB-0C7A-D67A-11C9-665D8DD846BF}"/>
              </a:ext>
            </a:extLst>
          </p:cNvPr>
          <p:cNvSpPr/>
          <p:nvPr/>
        </p:nvSpPr>
        <p:spPr>
          <a:xfrm>
            <a:off x="0" y="0"/>
            <a:ext cx="12192000" cy="4079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7F9561-23B8-9C0D-72B5-16702808D4D9}"/>
              </a:ext>
            </a:extLst>
          </p:cNvPr>
          <p:cNvSpPr/>
          <p:nvPr/>
        </p:nvSpPr>
        <p:spPr>
          <a:xfrm>
            <a:off x="0" y="6203852"/>
            <a:ext cx="12192000" cy="65414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46A05-C730-3259-75F1-065914EDDBD6}"/>
              </a:ext>
            </a:extLst>
          </p:cNvPr>
          <p:cNvSpPr txBox="1"/>
          <p:nvPr/>
        </p:nvSpPr>
        <p:spPr>
          <a:xfrm>
            <a:off x="407964" y="675250"/>
            <a:ext cx="2574388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u="sng" dirty="0">
                <a:latin typeface="HP Simplified Jpan" panose="020B0500000000000000" pitchFamily="34" charset="-128"/>
                <a:ea typeface="HP Simplified Jpan" panose="020B0500000000000000" pitchFamily="34" charset="-128"/>
              </a:rPr>
              <a:t>5.Contact Form.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36A53D-E40C-DACD-D43A-B639D4124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66" y="1770008"/>
            <a:ext cx="10072468" cy="4166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0652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189</Words>
  <Application>Microsoft Office PowerPoint</Application>
  <PresentationFormat>Widescreen</PresentationFormat>
  <Paragraphs>37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HP Simplified Jpan</vt:lpstr>
      <vt:lpstr>HP Simplified Jpan Light</vt:lpstr>
      <vt:lpstr>Arial</vt:lpstr>
      <vt:lpstr>Arial Nova Cond Light</vt:lpstr>
      <vt:lpstr>Bahnschrift Condensed</vt:lpstr>
      <vt:lpstr>Calibri</vt:lpstr>
      <vt:lpstr>Calibri Light</vt:lpstr>
      <vt:lpstr>Cascadia Code Light</vt:lpstr>
      <vt:lpstr>Georgia Pro Cond Black</vt:lpstr>
      <vt:lpstr>Georgia Pro Semibold</vt:lpstr>
      <vt:lpstr>Rockwell Nova Cond Light</vt:lpstr>
      <vt:lpstr>Segoe Script</vt:lpstr>
      <vt:lpstr>Sitka Banner</vt:lpstr>
      <vt:lpstr>Verdana Pro Light</vt:lpstr>
      <vt:lpstr>Office Theme</vt:lpstr>
      <vt:lpstr>VALUE ADDED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ADDED COURSE</dc:title>
  <dc:creator>akash</dc:creator>
  <cp:lastModifiedBy>akash</cp:lastModifiedBy>
  <cp:revision>8</cp:revision>
  <dcterms:created xsi:type="dcterms:W3CDTF">2022-09-08T20:27:00Z</dcterms:created>
  <dcterms:modified xsi:type="dcterms:W3CDTF">2022-09-09T06:32:05Z</dcterms:modified>
</cp:coreProperties>
</file>